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CO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A4331BD-010D-467B-A1E9-CA228BF6DEDE}" type="datetimeFigureOut">
              <a:rPr lang="es-CO" smtClean="0"/>
              <a:t>19/06/2024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09DCC7F-7D48-4081-B740-B8165EC26CFB}" type="slidenum">
              <a:rPr lang="es-CO" smtClean="0"/>
              <a:t>‹Nº›</a:t>
            </a:fld>
            <a:endParaRPr lang="es-C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produccionasistida.org/progesterona/" TargetMode="External"/><Relationship Id="rId2" Type="http://schemas.openxmlformats.org/officeDocument/2006/relationships/hyperlink" Target="https://www.reproduccionasistida.org/hormonas-sexual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reproduccionasistida.org/implantacion-embrionari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produccionasistida.org/ligadura-de-trompas/" TargetMode="External"/><Relationship Id="rId2" Type="http://schemas.openxmlformats.org/officeDocument/2006/relationships/hyperlink" Target="https://www.reproduccionasistida.org/vasectomi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cap="all" dirty="0" smtClean="0"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</a:rPr>
              <a:t>métodos anticonceptivos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sz="2000" cap="all" dirty="0" smtClean="0">
                <a:effectLst>
                  <a:reflection blurRad="12700" stA="28000" endPos="45000" dist="1003" dir="5400000" sy="-100000" algn="bl"/>
                </a:effectLst>
              </a:rPr>
              <a:t> </a:t>
            </a:r>
            <a:r>
              <a:rPr lang="es-CO" sz="2000" dirty="0" smtClean="0"/>
              <a:t>Los</a:t>
            </a:r>
            <a:r>
              <a:rPr lang="es-CO" sz="2000" dirty="0"/>
              <a:t> </a:t>
            </a:r>
            <a:r>
              <a:rPr lang="es-CO" sz="2000" b="1" dirty="0"/>
              <a:t>métodos anticonceptivos</a:t>
            </a:r>
            <a:r>
              <a:rPr lang="es-CO" sz="2000" dirty="0"/>
              <a:t> se definen como las estrategias para impedir o reducir de forma significativa las probabilidades de que se produzca la fecundación y, con ello, el embarazo, al mantener relaciones sexuales con </a:t>
            </a:r>
            <a:r>
              <a:rPr lang="es-CO" sz="2000" dirty="0" smtClean="0"/>
              <a:t>penetración </a:t>
            </a:r>
            <a:r>
              <a:rPr lang="es-CO" sz="2000" dirty="0"/>
              <a:t>vaginal</a:t>
            </a:r>
            <a:r>
              <a:rPr lang="es-CO" sz="2000" dirty="0" smtClean="0"/>
              <a:t>.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CO" b="1" cap="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reflection blurRad="12700" stA="28000" endPos="45000" dist="1003" dir="5400000" sy="-100000" algn="bl"/>
                </a:effectLst>
              </a:rPr>
              <a:t>¿Cómo se clasifican los métodos anticonceptivos</a:t>
            </a:r>
            <a:r>
              <a:rPr lang="es-CO" b="1" cap="all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reflection blurRad="12700" stA="28000" endPos="45000" dist="1003" dir="5400000" sy="-100000" algn="bl"/>
                </a:effectLst>
              </a:rPr>
              <a:t>?</a:t>
            </a:r>
          </a:p>
          <a:p>
            <a:r>
              <a:rPr lang="es-CO" sz="2000" b="1" dirty="0"/>
              <a:t>Masculinos o femeninos</a:t>
            </a:r>
            <a:endParaRPr lang="es-CO" sz="2000" dirty="0"/>
          </a:p>
          <a:p>
            <a:r>
              <a:rPr lang="es-CO" sz="2000" b="1" dirty="0"/>
              <a:t>Orales o no orales</a:t>
            </a:r>
            <a:endParaRPr lang="es-CO" sz="2000" dirty="0"/>
          </a:p>
          <a:p>
            <a:r>
              <a:rPr lang="es-CO" sz="2000" b="1" dirty="0"/>
              <a:t>Hormonales o no hormonales</a:t>
            </a:r>
            <a:endParaRPr lang="es-CO" sz="2000" dirty="0"/>
          </a:p>
          <a:p>
            <a:r>
              <a:rPr lang="es-CO" sz="2000" b="1" dirty="0"/>
              <a:t>Temporales o permanentes</a:t>
            </a:r>
            <a:endParaRPr lang="es-CO" sz="2000" dirty="0"/>
          </a:p>
          <a:p>
            <a:r>
              <a:rPr lang="es-CO" sz="2000" b="1" dirty="0"/>
              <a:t>Reversibles o </a:t>
            </a:r>
            <a:r>
              <a:rPr lang="es-CO" sz="2000" b="1" dirty="0" smtClean="0"/>
              <a:t>irreversibles</a:t>
            </a:r>
          </a:p>
          <a:p>
            <a:pPr marL="0" indent="0">
              <a:buNone/>
            </a:pPr>
            <a:r>
              <a:rPr lang="es-CO" sz="2000" dirty="0"/>
              <a:t> También existe como método natural el </a:t>
            </a:r>
            <a:r>
              <a:rPr lang="es-CO" sz="2000" b="1" dirty="0"/>
              <a:t>coito interrumpido</a:t>
            </a:r>
            <a:r>
              <a:rPr lang="es-CO" sz="2000" dirty="0"/>
              <a:t>, coloquialmente conocido como </a:t>
            </a:r>
            <a:r>
              <a:rPr lang="es-CO" sz="2000" i="1" dirty="0"/>
              <a:t>marcha atrás</a:t>
            </a:r>
            <a:r>
              <a:rPr lang="es-CO" sz="2000" dirty="0"/>
              <a:t>. En este caso, hay que evitar la eyaculación dentro de la vagina, aunque no la penetración previa.</a:t>
            </a:r>
          </a:p>
          <a:p>
            <a:endParaRPr lang="es-CO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331236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0705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s-MX" b="1" cap="all" dirty="0" smtClean="0"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</a:rPr>
              <a:t>métodos anticonceptivos</a:t>
            </a:r>
            <a:endParaRPr lang="es-CO" dirty="0">
              <a:solidFill>
                <a:srgbClr val="7030A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cap="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reflection blurRad="12700" stA="28000" endPos="45000" dist="1003" dir="5400000" sy="-100000" algn="bl"/>
                </a:effectLst>
              </a:rPr>
              <a:t>Métodos barrera</a:t>
            </a:r>
            <a:endParaRPr lang="es-CO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s-CO" sz="2000" dirty="0" smtClean="0"/>
              <a:t>Se </a:t>
            </a:r>
            <a:r>
              <a:rPr lang="es-CO" sz="2000" dirty="0"/>
              <a:t>trata de anticonceptivos que </a:t>
            </a:r>
            <a:r>
              <a:rPr lang="es-CO" sz="2000" b="1" dirty="0"/>
              <a:t>evitan la llegada de los espermatozoides</a:t>
            </a:r>
            <a:r>
              <a:rPr lang="es-CO" sz="2000" dirty="0"/>
              <a:t> al óvulo de forma física.</a:t>
            </a:r>
          </a:p>
          <a:p>
            <a:r>
              <a:rPr lang="es-CO" sz="2000" dirty="0"/>
              <a:t>El más conocido de todos es el preservativo de uso </a:t>
            </a:r>
            <a:r>
              <a:rPr lang="es-CO" sz="2000" dirty="0" smtClean="0"/>
              <a:t>masculino el cual no solo nos ayuda a prevenir un embarazo si no que también es el único método que nos protege de las ETS ( enfermedades de trasmisión sexual). </a:t>
            </a:r>
            <a:r>
              <a:rPr lang="es-CO" sz="2000" dirty="0"/>
              <a:t>No obstante, existen otros métodos anticonceptivos de barrera</a:t>
            </a:r>
            <a:r>
              <a:rPr lang="es-CO" sz="2000" dirty="0" smtClean="0"/>
              <a:t>:</a:t>
            </a:r>
          </a:p>
          <a:p>
            <a:r>
              <a:rPr lang="es-CO" sz="2000" b="1" dirty="0">
                <a:solidFill>
                  <a:schemeClr val="accent5"/>
                </a:solidFill>
              </a:rPr>
              <a:t>Preservativo </a:t>
            </a:r>
            <a:r>
              <a:rPr lang="es-CO" sz="2000" b="1" dirty="0" smtClean="0">
                <a:solidFill>
                  <a:schemeClr val="accent5"/>
                </a:solidFill>
              </a:rPr>
              <a:t>masculino</a:t>
            </a:r>
          </a:p>
          <a:p>
            <a:r>
              <a:rPr lang="es-CO" sz="2000" b="1" dirty="0">
                <a:solidFill>
                  <a:schemeClr val="accent5"/>
                </a:solidFill>
              </a:rPr>
              <a:t>Preservativo </a:t>
            </a:r>
            <a:r>
              <a:rPr lang="es-CO" sz="2000" b="1" dirty="0" smtClean="0">
                <a:solidFill>
                  <a:schemeClr val="accent5"/>
                </a:solidFill>
              </a:rPr>
              <a:t>femenino</a:t>
            </a:r>
          </a:p>
          <a:p>
            <a:r>
              <a:rPr lang="es-MX" sz="2000" b="1" dirty="0" smtClean="0">
                <a:solidFill>
                  <a:schemeClr val="accent5"/>
                </a:solidFill>
              </a:rPr>
              <a:t>Diu o T </a:t>
            </a:r>
          </a:p>
          <a:p>
            <a:pPr marL="0" indent="0" algn="ctr">
              <a:buNone/>
            </a:pPr>
            <a:r>
              <a:rPr lang="es-CO" b="1" cap="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reflection blurRad="12700" stA="28000" endPos="45000" dist="1003" dir="5400000" sy="-100000" algn="bl"/>
                </a:effectLst>
              </a:rPr>
              <a:t>Anticonceptivos hormonales</a:t>
            </a:r>
            <a:endParaRPr lang="es-CO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s-CO" sz="2000" dirty="0"/>
              <a:t>Estos son los métodos anticonceptivos más utilizados en la mujer. Los anticonceptivos hormonales se componen de versiones sintéticas de las </a:t>
            </a:r>
            <a:r>
              <a:rPr lang="es-CO" sz="2000" b="1" u="sng" dirty="0">
                <a:hlinkClick r:id="rId2"/>
              </a:rPr>
              <a:t>hormonas sexuales</a:t>
            </a:r>
            <a:r>
              <a:rPr lang="es-CO" sz="2000" b="1" dirty="0"/>
              <a:t> femeninas</a:t>
            </a:r>
            <a:r>
              <a:rPr lang="es-CO" sz="2000" dirty="0"/>
              <a:t>, normalmente de estrógenos y la </a:t>
            </a:r>
            <a:r>
              <a:rPr lang="es-CO" sz="2000" b="1" u="sng" dirty="0">
                <a:hlinkClick r:id="rId3"/>
              </a:rPr>
              <a:t>progesterona</a:t>
            </a:r>
            <a:r>
              <a:rPr lang="es-CO" sz="2000" dirty="0" smtClean="0"/>
              <a:t>.</a:t>
            </a:r>
            <a:r>
              <a:rPr lang="es-CO" sz="2000" dirty="0"/>
              <a:t> no previenen del contagio de las ETS.</a:t>
            </a:r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b="1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s-CO" sz="2000" dirty="0">
              <a:solidFill>
                <a:schemeClr val="accent5"/>
              </a:solidFill>
            </a:endParaRPr>
          </a:p>
          <a:p>
            <a:endParaRPr lang="es-CO" sz="2000" dirty="0">
              <a:solidFill>
                <a:schemeClr val="accent5"/>
              </a:solidFill>
            </a:endParaRPr>
          </a:p>
          <a:p>
            <a:endParaRPr lang="es-CO" sz="2000" dirty="0"/>
          </a:p>
          <a:p>
            <a:endParaRPr lang="es-CO" sz="2000" dirty="0" smtClean="0"/>
          </a:p>
          <a:p>
            <a:pPr marL="0" indent="0">
              <a:buNone/>
            </a:pPr>
            <a:endParaRPr lang="es-CO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284984"/>
            <a:ext cx="133214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433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cap="all" dirty="0" smtClean="0"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</a:rPr>
              <a:t>métodos anticonceptivos</a:t>
            </a:r>
            <a:r>
              <a:rPr lang="es-CO" dirty="0">
                <a:solidFill>
                  <a:srgbClr val="7030A0"/>
                </a:solidFill>
              </a:rPr>
              <a:t/>
            </a:r>
            <a:br>
              <a:rPr lang="es-CO" dirty="0">
                <a:solidFill>
                  <a:srgbClr val="7030A0"/>
                </a:solidFill>
              </a:rPr>
            </a:br>
            <a:endParaRPr lang="es-CO" dirty="0">
              <a:solidFill>
                <a:srgbClr val="7030A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Pastillas o píldoras anticonceptivas</a:t>
            </a:r>
          </a:p>
          <a:p>
            <a:r>
              <a:rPr lang="es-CO" sz="2000" dirty="0"/>
              <a:t>Se trata de un anticonceptivo en forma de pastillas que deben tomarse diariamente </a:t>
            </a:r>
            <a:r>
              <a:rPr lang="es-CO" sz="2000" b="1" dirty="0"/>
              <a:t>por vía </a:t>
            </a:r>
            <a:r>
              <a:rPr lang="es-CO" sz="2000" b="1" dirty="0" smtClean="0"/>
              <a:t>oral. Las</a:t>
            </a:r>
            <a:r>
              <a:rPr lang="es-CO" sz="2000" dirty="0" smtClean="0"/>
              <a:t> </a:t>
            </a:r>
            <a:r>
              <a:rPr lang="es-CO" sz="2000" dirty="0"/>
              <a:t>píldoras anticonceptivas se componen </a:t>
            </a:r>
            <a:r>
              <a:rPr lang="es-CO" sz="2000" dirty="0" smtClean="0"/>
              <a:t>de estrógenos y gestágenos principalmente.</a:t>
            </a:r>
            <a:r>
              <a:rPr lang="es-CO" sz="2000" dirty="0"/>
              <a:t> no previenen del contagio de las ETS.</a:t>
            </a:r>
          </a:p>
          <a:p>
            <a:endParaRPr lang="es-CO" sz="2000" dirty="0" smtClean="0"/>
          </a:p>
          <a:p>
            <a:pPr marL="0" indent="0" algn="ctr">
              <a:buNone/>
            </a:pPr>
            <a:r>
              <a:rPr lang="es-CO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Anticonceptivos inyectables</a:t>
            </a:r>
          </a:p>
          <a:p>
            <a:pPr marL="0" indent="0">
              <a:buNone/>
            </a:pPr>
            <a:r>
              <a:rPr lang="es-CO" sz="2000" dirty="0"/>
              <a:t>Este tipo de anticonceptivos consisten en una inyección de hormonas </a:t>
            </a:r>
            <a:r>
              <a:rPr lang="es-CO" sz="2000" b="1" dirty="0"/>
              <a:t>por vía intramuscular</a:t>
            </a:r>
            <a:r>
              <a:rPr lang="es-CO" sz="2000" dirty="0"/>
              <a:t>. Su duración es de un mes o tres meses en función de la dosis hormonal y tiene una eficacia muy elevada, del 99</a:t>
            </a:r>
            <a:r>
              <a:rPr lang="es-CO" sz="2000" dirty="0" smtClean="0"/>
              <a:t>%.</a:t>
            </a:r>
            <a:r>
              <a:rPr lang="es-CO" sz="2000" dirty="0"/>
              <a:t> no previenen del contagio de las ETS.</a:t>
            </a:r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233" y="5085184"/>
            <a:ext cx="1368152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121188"/>
            <a:ext cx="255628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766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r>
              <a:rPr lang="es-MX" sz="3600" b="1" cap="all" dirty="0" smtClean="0"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</a:rPr>
              <a:t>métodos anticonceptivos</a:t>
            </a:r>
            <a:endParaRPr lang="es-CO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DIU con liberación </a:t>
            </a:r>
            <a:r>
              <a:rPr lang="es-CO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hormonal</a:t>
            </a:r>
            <a:endParaRPr lang="es-CO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s-CO" sz="2000" dirty="0"/>
              <a:t>El dispositivo intrauterino, conocido por sus siglas como </a:t>
            </a:r>
            <a:r>
              <a:rPr lang="es-CO" sz="2000" b="1" dirty="0"/>
              <a:t>DIU</a:t>
            </a:r>
            <a:r>
              <a:rPr lang="es-CO" sz="2000" dirty="0"/>
              <a:t>, es un dispositivo en </a:t>
            </a:r>
            <a:r>
              <a:rPr lang="es-CO" sz="2000" b="1" dirty="0"/>
              <a:t>forma de "T" que </a:t>
            </a:r>
            <a:r>
              <a:rPr lang="es-CO" sz="2000" dirty="0"/>
              <a:t>se coloca en el útero</a:t>
            </a:r>
            <a:r>
              <a:rPr lang="es-CO" sz="2000" b="1" dirty="0"/>
              <a:t> y va liberando hormonas. Esta liberación</a:t>
            </a:r>
            <a:r>
              <a:rPr lang="es-CO" sz="2000" dirty="0"/>
              <a:t> hormonal impide la </a:t>
            </a:r>
            <a:r>
              <a:rPr lang="es-CO" sz="2000" u="sng" dirty="0">
                <a:hlinkClick r:id="rId2"/>
              </a:rPr>
              <a:t>implantación del embrión</a:t>
            </a:r>
            <a:r>
              <a:rPr lang="es-CO" sz="2000" dirty="0"/>
              <a:t> en el útero en el caso de que ocurra la fecundación</a:t>
            </a:r>
            <a:r>
              <a:rPr lang="es-CO" sz="2000" dirty="0" smtClean="0"/>
              <a:t>.</a:t>
            </a:r>
            <a:r>
              <a:rPr lang="es-CO" sz="2000" dirty="0"/>
              <a:t> no previenen del contagio de las ETS.</a:t>
            </a:r>
          </a:p>
          <a:p>
            <a:pPr marL="0" indent="0" algn="ctr">
              <a:buNone/>
            </a:pPr>
            <a:r>
              <a:rPr lang="es-CO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Implante </a:t>
            </a:r>
            <a:r>
              <a:rPr lang="es-C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anticonceptivo</a:t>
            </a:r>
          </a:p>
          <a:p>
            <a:pPr marL="0" indent="0">
              <a:buNone/>
            </a:pPr>
            <a:r>
              <a:rPr lang="es-CO" sz="2000" dirty="0" smtClean="0"/>
              <a:t>EL </a:t>
            </a:r>
            <a:r>
              <a:rPr lang="es-CO" sz="2000" dirty="0"/>
              <a:t>implante anticonceptivo consiste en un pequeño implante de plástico flexible que se coloca </a:t>
            </a:r>
            <a:r>
              <a:rPr lang="es-CO" sz="2000" b="1" dirty="0"/>
              <a:t>bajo la piel del brazo</a:t>
            </a:r>
            <a:r>
              <a:rPr lang="es-CO" sz="2000" dirty="0"/>
              <a:t> y va liberando la dosis hormonal necesaria para evitar la ovulación</a:t>
            </a:r>
            <a:r>
              <a:rPr lang="es-CO" sz="2000" dirty="0" smtClean="0"/>
              <a:t>.</a:t>
            </a:r>
            <a:r>
              <a:rPr lang="es-CO" sz="2000" dirty="0"/>
              <a:t> no previenen del contagio de las ETS.</a:t>
            </a:r>
          </a:p>
          <a:p>
            <a:pPr marL="0" indent="0">
              <a:buNone/>
            </a:pPr>
            <a:endParaRPr lang="es-CO" sz="2000" dirty="0"/>
          </a:p>
          <a:p>
            <a:pPr marL="0" indent="0">
              <a:buNone/>
            </a:pPr>
            <a:endParaRPr lang="es-CO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354864"/>
            <a:ext cx="2088232" cy="110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373216"/>
            <a:ext cx="2304256" cy="108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9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>
            <a:normAutofit fontScale="90000"/>
          </a:bodyPr>
          <a:lstStyle/>
          <a:p>
            <a:r>
              <a:rPr lang="es-MX" b="1" cap="all" dirty="0" smtClean="0">
                <a:solidFill>
                  <a:srgbClr val="7030A0"/>
                </a:solidFill>
                <a:effectLst>
                  <a:reflection blurRad="12700" stA="28000" endPos="45000" dist="1003" dir="5400000" sy="-100000" algn="bl"/>
                </a:effectLst>
              </a:rPr>
              <a:t>métodos anticonceptivos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4198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Métodos anticonceptivos definitiv</a:t>
            </a:r>
            <a:r>
              <a:rPr lang="es-CO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os</a:t>
            </a:r>
          </a:p>
          <a:p>
            <a:pPr marL="0" indent="0">
              <a:buNone/>
            </a:pPr>
            <a:r>
              <a:rPr lang="es-CO" sz="2000" dirty="0"/>
              <a:t>Se trata de una anticoncepción permanente de gran eficacia que requiere una </a:t>
            </a:r>
            <a:r>
              <a:rPr lang="es-CO" sz="2000" b="1" dirty="0"/>
              <a:t>intervención quirúrgica</a:t>
            </a:r>
            <a:r>
              <a:rPr lang="es-CO" sz="2000" dirty="0"/>
              <a:t>. Aunque en un principio estas operaciones eran irreversibles, actualmente existe la posibilidad de revertirlas. Existen métodos anticonceptivos definitivos tanto para las mujeres como para los hombres</a:t>
            </a:r>
            <a:r>
              <a:rPr lang="es-CO" sz="2000" dirty="0" smtClean="0"/>
              <a:t>:</a:t>
            </a:r>
          </a:p>
          <a:p>
            <a:r>
              <a:rPr lang="es-CO" sz="2000" b="1" u="sng" dirty="0">
                <a:hlinkClick r:id="rId2"/>
              </a:rPr>
              <a:t>Vasectomía</a:t>
            </a:r>
            <a:endParaRPr lang="es-CO" sz="2000" dirty="0"/>
          </a:p>
          <a:p>
            <a:r>
              <a:rPr lang="es-CO" sz="2000" b="1" u="sng" dirty="0">
                <a:hlinkClick r:id="rId3"/>
              </a:rPr>
              <a:t>Ligadura de </a:t>
            </a:r>
            <a:r>
              <a:rPr lang="es-CO" sz="2000" b="1" u="sng" dirty="0" smtClean="0">
                <a:hlinkClick r:id="rId3"/>
              </a:rPr>
              <a:t>trompas</a:t>
            </a:r>
            <a:r>
              <a:rPr lang="es-CO" sz="2000" b="1" u="sng" dirty="0" smtClean="0"/>
              <a:t> </a:t>
            </a:r>
          </a:p>
          <a:p>
            <a:pPr marL="0" indent="0">
              <a:buNone/>
            </a:pPr>
            <a:r>
              <a:rPr lang="es-CO" sz="2200" dirty="0"/>
              <a:t>no previenen del contagio de las ETS</a:t>
            </a:r>
            <a:r>
              <a:rPr lang="es-CO" sz="2000" dirty="0"/>
              <a:t>.</a:t>
            </a:r>
          </a:p>
          <a:p>
            <a:pPr marL="0" indent="0">
              <a:buNone/>
            </a:pPr>
            <a:endParaRPr lang="es-CO" sz="2000" b="1" u="sng" dirty="0" smtClean="0"/>
          </a:p>
          <a:p>
            <a:pPr marL="0" indent="0" algn="ctr">
              <a:buNone/>
            </a:pPr>
            <a:r>
              <a:rPr lang="es-CO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Métodos </a:t>
            </a:r>
            <a:r>
              <a:rPr lang="es-C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anticonceptivos de </a:t>
            </a:r>
            <a:r>
              <a:rPr lang="es-CO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emergencia</a:t>
            </a:r>
          </a:p>
          <a:p>
            <a:pPr marL="0" indent="0">
              <a:buNone/>
            </a:pPr>
            <a:r>
              <a:rPr lang="es-CO" sz="2200" dirty="0"/>
              <a:t>Cuando los métodos anticonceptivos fallan o no se administran adecuadamente, existe la posibilidad de utilizar un método anticonceptivo de emergencia. Se trata de la píldora del día después, también conocida como </a:t>
            </a:r>
            <a:r>
              <a:rPr lang="es-CO" sz="2200" i="1" dirty="0" err="1"/>
              <a:t>postday</a:t>
            </a:r>
            <a:r>
              <a:rPr lang="es-CO" sz="2200" dirty="0"/>
              <a:t>. Es un </a:t>
            </a:r>
            <a:r>
              <a:rPr lang="es-CO" sz="2200" b="1" dirty="0"/>
              <a:t>método hormonal oral</a:t>
            </a:r>
            <a:r>
              <a:rPr lang="es-CO" sz="2200" dirty="0"/>
              <a:t> con una alta dosis hormonal que inhibe la ovulación y la fecundación</a:t>
            </a:r>
            <a:r>
              <a:rPr lang="es-CO" sz="2200" dirty="0" smtClean="0"/>
              <a:t>.</a:t>
            </a:r>
            <a:r>
              <a:rPr lang="es-CO" sz="2400" dirty="0"/>
              <a:t> </a:t>
            </a:r>
            <a:r>
              <a:rPr lang="es-CO" sz="2200" dirty="0"/>
              <a:t>no previenen del contagio de las ETS.</a:t>
            </a:r>
          </a:p>
          <a:p>
            <a:pPr marL="0" indent="0">
              <a:buNone/>
            </a:pPr>
            <a:endParaRPr lang="es-CO" sz="2200" dirty="0"/>
          </a:p>
          <a:p>
            <a:pPr marL="0" indent="0">
              <a:buNone/>
            </a:pPr>
            <a:endParaRPr lang="es-CO" sz="2800" b="1" dirty="0">
              <a:solidFill>
                <a:srgbClr val="7030A0"/>
              </a:solidFill>
            </a:endParaRPr>
          </a:p>
          <a:p>
            <a:endParaRPr lang="es-CO" sz="2000" dirty="0"/>
          </a:p>
          <a:p>
            <a:endParaRPr lang="es-CO" sz="2000" dirty="0"/>
          </a:p>
          <a:p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898122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151</TotalTime>
  <Words>64</Words>
  <Application>Microsoft Office PowerPoint</Application>
  <PresentationFormat>Presentación en pantalla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Brío</vt:lpstr>
      <vt:lpstr>métodos anticonceptivos </vt:lpstr>
      <vt:lpstr>métodos anticonceptivos</vt:lpstr>
      <vt:lpstr>métodos anticonceptivos </vt:lpstr>
      <vt:lpstr>métodos anticonceptivos</vt:lpstr>
      <vt:lpstr>métodos anticonceptivos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métodos anticonceptivos</dc:title>
  <dc:creator>PROFESORES COLCGR</dc:creator>
  <cp:lastModifiedBy>PROFESORES COLCGR</cp:lastModifiedBy>
  <cp:revision>9</cp:revision>
  <dcterms:created xsi:type="dcterms:W3CDTF">2024-06-18T12:03:49Z</dcterms:created>
  <dcterms:modified xsi:type="dcterms:W3CDTF">2024-06-19T14:05:27Z</dcterms:modified>
</cp:coreProperties>
</file>