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18D8B8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6090824-027A-4E78-BD2C-9BE3C3ACE33D}" type="datetimeFigureOut">
              <a:rPr lang="es-CO" smtClean="0"/>
              <a:t>19/06/2024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5BC3C615-70BA-4A0F-921B-CDC25F8F4D39}" type="slidenum">
              <a:rPr lang="es-CO" smtClean="0"/>
              <a:t>‹Nº›</a:t>
            </a:fld>
            <a:endParaRPr lang="es-CO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4800" cy="1080120"/>
          </a:xfrm>
        </p:spPr>
        <p:txBody>
          <a:bodyPr/>
          <a:lstStyle/>
          <a:p>
            <a:pPr algn="ctr"/>
            <a:r>
              <a:rPr lang="es-MX" sz="3600" dirty="0" smtClean="0">
                <a:solidFill>
                  <a:srgbClr val="00FFFF"/>
                </a:solidFill>
                <a:latin typeface="Algerian" panose="04020705040A02060702" pitchFamily="82" charset="0"/>
              </a:rPr>
              <a:t>Enfermedades de transmisión sexual </a:t>
            </a:r>
            <a:endParaRPr lang="es-CO" sz="3600" dirty="0">
              <a:solidFill>
                <a:srgbClr val="00FFFF"/>
              </a:solidFill>
              <a:latin typeface="Algerian" panose="04020705040A02060702" pitchFamily="82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924800" cy="4374232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s-CO" b="1" dirty="0">
                <a:solidFill>
                  <a:srgbClr val="00B050"/>
                </a:solidFill>
              </a:rPr>
              <a:t>¿Qué son las infecciones de transmisión sexual (ITS)?</a:t>
            </a:r>
          </a:p>
          <a:p>
            <a:pPr marL="0" indent="0" fontAlgn="base">
              <a:buNone/>
            </a:pPr>
            <a:r>
              <a:rPr lang="es-CO" dirty="0"/>
              <a:t>Las infecciones de transmisión sexual (ITS) o enfermedades de transmisión sexual (ETS) son infecciones que se transmiten de una persona a otra a través del contacto sexual. El contacto suele ser vaginal, oral y anal</a:t>
            </a:r>
            <a:r>
              <a:rPr lang="es-CO" dirty="0" smtClean="0"/>
              <a:t>.</a:t>
            </a:r>
            <a:r>
              <a:rPr lang="es-MX" dirty="0"/>
              <a:t> Algunas ITS también pueden transmitirse por otros medios distintos del contacto sexual, como a través de la sangre o productos sanguíneos.</a:t>
            </a:r>
            <a:r>
              <a:rPr lang="es-CO" dirty="0" smtClean="0"/>
              <a:t> </a:t>
            </a:r>
            <a:r>
              <a:rPr lang="es-CO" dirty="0"/>
              <a:t>Pero a veces pueden transmitirse a través de otro contacto físico íntimo involucrando el pene, vagina, boca o ano. Esto se debe a que algunas ITS, como el herpes y el VPH, se transmiten por contacto de piel a piel.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F2F2F2"/>
                </a:solidFill>
              </a:rPr>
              <a:t>Existen mas de 20 tipos de ITS incluyendo:</a:t>
            </a:r>
          </a:p>
          <a:p>
            <a:pPr lvl="0" fontAlgn="base"/>
            <a:r>
              <a:rPr lang="es-CO" u="sng" dirty="0"/>
              <a:t>Clamidia</a:t>
            </a:r>
            <a:endParaRPr lang="es-CO" dirty="0"/>
          </a:p>
          <a:p>
            <a:pPr lvl="0" fontAlgn="base"/>
            <a:r>
              <a:rPr lang="es-CO" u="sng" dirty="0"/>
              <a:t>Herpes genital</a:t>
            </a:r>
            <a:endParaRPr lang="es-CO" dirty="0"/>
          </a:p>
          <a:p>
            <a:pPr lvl="0" fontAlgn="base"/>
            <a:r>
              <a:rPr lang="es-CO" u="sng" dirty="0" smtClean="0"/>
              <a:t>Gonorrea</a:t>
            </a:r>
            <a:endParaRPr lang="es-CO" dirty="0"/>
          </a:p>
          <a:p>
            <a:pPr lvl="0" fontAlgn="base"/>
            <a:r>
              <a:rPr lang="es-CO" u="sng" dirty="0"/>
              <a:t>VIH</a:t>
            </a:r>
            <a:endParaRPr lang="es-CO" dirty="0"/>
          </a:p>
          <a:p>
            <a:pPr lvl="0" fontAlgn="base"/>
            <a:r>
              <a:rPr lang="es-CO" u="sng" dirty="0"/>
              <a:t>VPH</a:t>
            </a:r>
            <a:endParaRPr lang="es-CO" dirty="0"/>
          </a:p>
          <a:p>
            <a:pPr lvl="0" fontAlgn="base"/>
            <a:r>
              <a:rPr lang="es-CO" u="sng" dirty="0"/>
              <a:t>Ladillas</a:t>
            </a:r>
            <a:endParaRPr lang="es-CO" dirty="0"/>
          </a:p>
          <a:p>
            <a:pPr lvl="0" fontAlgn="base"/>
            <a:r>
              <a:rPr lang="es-CO" u="sng" dirty="0" smtClean="0"/>
              <a:t>Sífilis</a:t>
            </a:r>
            <a:r>
              <a:rPr lang="es-CO" dirty="0"/>
              <a:t> </a:t>
            </a:r>
            <a:endParaRPr lang="es-CO" dirty="0"/>
          </a:p>
          <a:p>
            <a:pPr marL="0" indent="0">
              <a:buNone/>
            </a:pPr>
            <a:endParaRPr lang="es-MX" dirty="0" smtClean="0">
              <a:solidFill>
                <a:srgbClr val="F2F2F2"/>
              </a:solidFill>
            </a:endParaRPr>
          </a:p>
          <a:p>
            <a:pPr marL="0" indent="0">
              <a:buNone/>
            </a:pPr>
            <a:endParaRPr lang="es-CO" dirty="0">
              <a:solidFill>
                <a:srgbClr val="F2F2F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40968"/>
            <a:ext cx="374441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06901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1152128"/>
          </a:xfrm>
        </p:spPr>
        <p:txBody>
          <a:bodyPr/>
          <a:lstStyle/>
          <a:p>
            <a:pPr algn="ctr"/>
            <a:r>
              <a:rPr lang="es-MX" sz="3600" dirty="0">
                <a:solidFill>
                  <a:srgbClr val="00FFFF"/>
                </a:solidFill>
                <a:latin typeface="Algerian" panose="04020705040A02060702" pitchFamily="82" charset="0"/>
              </a:rPr>
              <a:t>Enfermedades de transmisión sexual </a:t>
            </a:r>
            <a:endParaRPr lang="es-CO" sz="3600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11560" y="1124744"/>
            <a:ext cx="7924800" cy="4446240"/>
          </a:xfrm>
        </p:spPr>
        <p:txBody>
          <a:bodyPr/>
          <a:lstStyle/>
          <a:p>
            <a:pPr marL="0" indent="0" fontAlgn="base">
              <a:buNone/>
            </a:pPr>
            <a:r>
              <a:rPr lang="es-CO" b="1" dirty="0">
                <a:solidFill>
                  <a:srgbClr val="00B050"/>
                </a:solidFill>
              </a:rPr>
              <a:t>¿Qué causa las infecciones de transmisión sexual?</a:t>
            </a:r>
          </a:p>
          <a:p>
            <a:pPr marL="0" indent="0" fontAlgn="base">
              <a:buNone/>
            </a:pPr>
            <a:r>
              <a:rPr lang="es-CO" dirty="0"/>
              <a:t>Las causas de las ITS pueden ser </a:t>
            </a:r>
            <a:r>
              <a:rPr lang="es-CO" u="sng" dirty="0"/>
              <a:t>bacterias</a:t>
            </a:r>
            <a:r>
              <a:rPr lang="es-CO" dirty="0"/>
              <a:t>, </a:t>
            </a:r>
            <a:r>
              <a:rPr lang="es-CO" u="sng" dirty="0"/>
              <a:t>virus</a:t>
            </a:r>
            <a:r>
              <a:rPr lang="es-CO" dirty="0"/>
              <a:t> y </a:t>
            </a:r>
            <a:r>
              <a:rPr lang="es-CO" u="sng" dirty="0"/>
              <a:t>parásitos</a:t>
            </a:r>
            <a:r>
              <a:rPr lang="es-CO" dirty="0"/>
              <a:t>.</a:t>
            </a:r>
            <a:endParaRPr lang="es-CO" dirty="0">
              <a:solidFill>
                <a:srgbClr val="00B050"/>
              </a:solidFill>
            </a:endParaRPr>
          </a:p>
          <a:p>
            <a:pPr marL="0" indent="0" fontAlgn="base">
              <a:buNone/>
            </a:pPr>
            <a:r>
              <a:rPr lang="es-CO" b="1" dirty="0">
                <a:solidFill>
                  <a:srgbClr val="00B050"/>
                </a:solidFill>
              </a:rPr>
              <a:t>¿Quiénes se ven afectados por las infecciones de transmisión sexual?</a:t>
            </a:r>
          </a:p>
          <a:p>
            <a:pPr marL="0" indent="0" fontAlgn="base">
              <a:buNone/>
            </a:pPr>
            <a:r>
              <a:rPr lang="es-CO" dirty="0"/>
              <a:t>La mayoría de las ITS afectan a hombres y a mujeres, pero en muchos casos los problemas de salud que causan pueden ser más graves en mujeres. Si una ITS pasa al bebé, puede causarle graves problemas de salud</a:t>
            </a:r>
            <a:r>
              <a:rPr lang="es-CO" dirty="0" smtClean="0"/>
              <a:t>.</a:t>
            </a:r>
            <a:endParaRPr lang="es-CO" dirty="0" smtClean="0">
              <a:solidFill>
                <a:srgbClr val="00B050"/>
              </a:solidFill>
            </a:endParaRPr>
          </a:p>
          <a:p>
            <a:pPr marL="0" indent="0" fontAlgn="base">
              <a:buNone/>
            </a:pPr>
            <a:r>
              <a:rPr lang="es-CO" b="1" dirty="0">
                <a:solidFill>
                  <a:srgbClr val="00B050"/>
                </a:solidFill>
              </a:rPr>
              <a:t>¿Cuáles son los síntomas de las infecciones de transmisión sexual?</a:t>
            </a:r>
          </a:p>
          <a:p>
            <a:pPr marL="0" indent="0" fontAlgn="base">
              <a:buNone/>
            </a:pPr>
            <a:r>
              <a:rPr lang="es-CO" dirty="0"/>
              <a:t>Las ITS no siempre presentan síntomas, o solo pueden causar síntomas leves. Por lo mismo, es posible tener una infección y no saberlo. E incluso sin síntomas, las ITS pueden ser dañinas y se pueden transmitir a través de las relaciones sexuales.</a:t>
            </a:r>
          </a:p>
          <a:p>
            <a:pPr marL="0" indent="0" fontAlgn="base">
              <a:buNone/>
            </a:pPr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09120"/>
            <a:ext cx="410445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28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1196752"/>
          </a:xfrm>
        </p:spPr>
        <p:txBody>
          <a:bodyPr/>
          <a:lstStyle/>
          <a:p>
            <a:pPr algn="ctr"/>
            <a:r>
              <a:rPr lang="es-MX" sz="3600" dirty="0">
                <a:solidFill>
                  <a:srgbClr val="00FFFF"/>
                </a:solidFill>
                <a:latin typeface="Algerian" panose="04020705040A02060702" pitchFamily="82" charset="0"/>
              </a:rPr>
              <a:t>Enfermedades de transmisión sexual </a:t>
            </a:r>
            <a:endParaRPr lang="es-CO" sz="3600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7924800" cy="4446240"/>
          </a:xfrm>
        </p:spPr>
        <p:txBody>
          <a:bodyPr/>
          <a:lstStyle/>
          <a:p>
            <a:pPr marL="0" indent="0" fontAlgn="base">
              <a:buNone/>
            </a:pPr>
            <a:r>
              <a:rPr lang="es-CO" dirty="0" smtClean="0">
                <a:solidFill>
                  <a:srgbClr val="00B050"/>
                </a:solidFill>
              </a:rPr>
              <a:t> Si </a:t>
            </a:r>
            <a:r>
              <a:rPr lang="es-CO" dirty="0">
                <a:solidFill>
                  <a:srgbClr val="00B050"/>
                </a:solidFill>
              </a:rPr>
              <a:t>tiene síntomas, estos pueden </a:t>
            </a:r>
            <a:r>
              <a:rPr lang="es-CO" dirty="0" smtClean="0">
                <a:solidFill>
                  <a:srgbClr val="00B050"/>
                </a:solidFill>
              </a:rPr>
              <a:t>incluir :</a:t>
            </a:r>
            <a:endParaRPr lang="es-CO" dirty="0">
              <a:solidFill>
                <a:srgbClr val="00B050"/>
              </a:solidFill>
            </a:endParaRPr>
          </a:p>
          <a:p>
            <a:pPr lvl="0" fontAlgn="base"/>
            <a:r>
              <a:rPr lang="es-CO" dirty="0"/>
              <a:t>Secreción inusual del pene o la vagina</a:t>
            </a:r>
          </a:p>
          <a:p>
            <a:pPr lvl="0" fontAlgn="base"/>
            <a:r>
              <a:rPr lang="es-CO" dirty="0"/>
              <a:t>Llagas o verrugas en el área genital</a:t>
            </a:r>
          </a:p>
          <a:p>
            <a:pPr lvl="0" fontAlgn="base"/>
            <a:r>
              <a:rPr lang="es-CO" dirty="0"/>
              <a:t>Micción frecuente o dolorosa</a:t>
            </a:r>
          </a:p>
          <a:p>
            <a:pPr lvl="0" fontAlgn="base"/>
            <a:r>
              <a:rPr lang="es-CO" dirty="0"/>
              <a:t>Picazón y enrojecimiento en el área genital</a:t>
            </a:r>
          </a:p>
          <a:p>
            <a:pPr lvl="0" fontAlgn="base"/>
            <a:r>
              <a:rPr lang="es-CO" dirty="0"/>
              <a:t>Ampollas o llagas en o alrededor de la boca</a:t>
            </a:r>
          </a:p>
          <a:p>
            <a:pPr lvl="0" fontAlgn="base"/>
            <a:r>
              <a:rPr lang="es-CO" dirty="0"/>
              <a:t>Olor vaginal anormal</a:t>
            </a:r>
          </a:p>
          <a:p>
            <a:pPr lvl="0" fontAlgn="base"/>
            <a:r>
              <a:rPr lang="es-CO" dirty="0"/>
              <a:t>Picazón, dolor o sangrado anal</a:t>
            </a:r>
          </a:p>
          <a:p>
            <a:pPr lvl="0" fontAlgn="base"/>
            <a:r>
              <a:rPr lang="es-CO" u="sng" dirty="0"/>
              <a:t>Dolor abdominal</a:t>
            </a:r>
            <a:endParaRPr lang="es-CO" dirty="0"/>
          </a:p>
          <a:p>
            <a:pPr lvl="0" fontAlgn="base"/>
            <a:r>
              <a:rPr lang="es-CO" u="sng" dirty="0"/>
              <a:t>Fiebre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68760"/>
            <a:ext cx="304800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250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1080120"/>
          </a:xfrm>
        </p:spPr>
        <p:txBody>
          <a:bodyPr/>
          <a:lstStyle/>
          <a:p>
            <a:pPr algn="ctr"/>
            <a:r>
              <a:rPr lang="es-MX" sz="3600" dirty="0">
                <a:solidFill>
                  <a:srgbClr val="00FFFF"/>
                </a:solidFill>
                <a:latin typeface="Algerian" panose="04020705040A02060702" pitchFamily="82" charset="0"/>
              </a:rPr>
              <a:t>Enfermedades de transmisión sexual </a:t>
            </a:r>
            <a:endParaRPr lang="es-CO" sz="3600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11560" y="1196752"/>
            <a:ext cx="7924800" cy="451824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CO" b="1" dirty="0">
                <a:solidFill>
                  <a:srgbClr val="00B050"/>
                </a:solidFill>
              </a:rPr>
              <a:t>¿Cómo se diagnostican las infecciones de transmisión sexual?</a:t>
            </a:r>
          </a:p>
          <a:p>
            <a:pPr marL="0" indent="0" fontAlgn="base">
              <a:buNone/>
            </a:pPr>
            <a:r>
              <a:rPr lang="es-CO" dirty="0"/>
              <a:t>Si es sexualmente activo, hable con su profesional de la salud sobre su riesgo de contraer infecciones de transmisión sexual y si necesita hacerse la prueba. Esto es especialmente </a:t>
            </a:r>
            <a:r>
              <a:rPr lang="es-CO" dirty="0" smtClean="0"/>
              <a:t>importante</a:t>
            </a:r>
            <a:r>
              <a:rPr lang="es-CO" dirty="0"/>
              <a:t>, ya que muchas ITS no suelen causar síntomas</a:t>
            </a:r>
            <a:r>
              <a:rPr lang="es-CO" dirty="0" smtClean="0"/>
              <a:t>.</a:t>
            </a:r>
          </a:p>
          <a:p>
            <a:pPr marL="0" indent="0" fontAlgn="base">
              <a:buNone/>
            </a:pPr>
            <a:r>
              <a:rPr lang="es-CO" b="1" dirty="0">
                <a:solidFill>
                  <a:srgbClr val="00B050"/>
                </a:solidFill>
              </a:rPr>
              <a:t>¿Cuáles son los tratamientos para las infecciones de transmisión sexual</a:t>
            </a:r>
            <a:r>
              <a:rPr lang="es-CO" b="1" dirty="0" smtClean="0">
                <a:solidFill>
                  <a:srgbClr val="00B050"/>
                </a:solidFill>
              </a:rPr>
              <a:t>?</a:t>
            </a:r>
          </a:p>
          <a:p>
            <a:pPr marL="0" indent="0" fontAlgn="base">
              <a:buNone/>
            </a:pPr>
            <a:r>
              <a:rPr lang="es-CO" dirty="0"/>
              <a:t>Los </a:t>
            </a:r>
            <a:r>
              <a:rPr lang="es-CO" u="sng" dirty="0" smtClean="0"/>
              <a:t>antibióticos</a:t>
            </a:r>
            <a:r>
              <a:rPr lang="es-CO" dirty="0"/>
              <a:t> pueden tratar las ITS causadas por bacterias o parásitos. No existe cura para las ITS causadas por un virus, pero a menudo los medicamentos antivirales pueden ayudar con los síntomas y reducir su riesgo de propagar la infección.</a:t>
            </a:r>
          </a:p>
          <a:p>
            <a:pPr marL="0" indent="0" fontAlgn="base">
              <a:buNone/>
            </a:pPr>
            <a:endParaRPr lang="es-CO" dirty="0"/>
          </a:p>
          <a:p>
            <a:pPr marL="0" indent="0" fontAlgn="base">
              <a:buNone/>
            </a:pPr>
            <a:endParaRPr lang="es-CO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CO" dirty="0"/>
          </a:p>
          <a:p>
            <a:pPr marL="0" indent="0" fontAlgn="base">
              <a:buNone/>
            </a:pPr>
            <a:endParaRPr lang="es-CO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561662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845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24800" cy="1052736"/>
          </a:xfrm>
        </p:spPr>
        <p:txBody>
          <a:bodyPr/>
          <a:lstStyle/>
          <a:p>
            <a:pPr algn="ctr"/>
            <a:r>
              <a:rPr lang="es-MX" sz="3600" dirty="0">
                <a:solidFill>
                  <a:srgbClr val="00FFFF"/>
                </a:solidFill>
                <a:latin typeface="Algerian" panose="04020705040A02060702" pitchFamily="82" charset="0"/>
              </a:rPr>
              <a:t>Enfermedades de transmisión sexual </a:t>
            </a:r>
            <a:endParaRPr lang="es-CO" sz="3600" dirty="0">
              <a:latin typeface="Algerian" panose="04020705040A02060702" pitchFamily="82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84887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208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44624"/>
            <a:ext cx="7924800" cy="1152128"/>
          </a:xfrm>
        </p:spPr>
        <p:txBody>
          <a:bodyPr/>
          <a:lstStyle/>
          <a:p>
            <a:pPr algn="ctr"/>
            <a:r>
              <a:rPr lang="es-MX" sz="3600" dirty="0">
                <a:solidFill>
                  <a:srgbClr val="00FFFF"/>
                </a:solidFill>
                <a:latin typeface="Algerian" panose="04020705040A02060702" pitchFamily="82" charset="0"/>
              </a:rPr>
              <a:t>Enfermedades de transmisión sexual </a:t>
            </a:r>
            <a:endParaRPr lang="es-CO" sz="3600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7924800" cy="444624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CO" b="1" dirty="0">
                <a:solidFill>
                  <a:srgbClr val="00B050"/>
                </a:solidFill>
              </a:rPr>
              <a:t>¿Se pueden prevenir las infecciones de transmisión sexual (ITS)?</a:t>
            </a:r>
          </a:p>
          <a:p>
            <a:pPr marL="0" indent="0" fontAlgn="base">
              <a:buNone/>
            </a:pPr>
            <a:r>
              <a:rPr lang="es-CO" dirty="0"/>
              <a:t>La manera más segura de protegerse contra las ITS es no tener relaciones sexuales.</a:t>
            </a:r>
          </a:p>
          <a:p>
            <a:pPr marL="0" indent="0" fontAlgn="base">
              <a:buNone/>
            </a:pPr>
            <a:r>
              <a:rPr lang="es-CO" dirty="0"/>
              <a:t>Si decide tener relaciones sexuales, puede reducir su riesgo de contraer una ITS al:</a:t>
            </a:r>
          </a:p>
          <a:p>
            <a:pPr fontAlgn="base"/>
            <a:r>
              <a:rPr lang="es-CO" dirty="0" smtClean="0"/>
              <a:t>Realizar </a:t>
            </a:r>
            <a:r>
              <a:rPr lang="es-CO" dirty="0"/>
              <a:t>pruebas de ITS a usted y su pareja antes de tener relaciones </a:t>
            </a:r>
            <a:r>
              <a:rPr lang="es-CO" dirty="0" smtClean="0"/>
              <a:t>sexuales</a:t>
            </a:r>
            <a:endParaRPr lang="es-CO" dirty="0"/>
          </a:p>
          <a:p>
            <a:pPr fontAlgn="base"/>
            <a:r>
              <a:rPr lang="es-CO" dirty="0"/>
              <a:t>Utilizar un condón cada vez que tiene relaciones sexuales. El uso correcto de los condones de </a:t>
            </a:r>
            <a:r>
              <a:rPr lang="es-CO" dirty="0" smtClean="0"/>
              <a:t>látex </a:t>
            </a:r>
            <a:r>
              <a:rPr lang="es-CO" dirty="0"/>
              <a:t>reduce, pero no elimina por completo, el riesgo de contraer o contagiar una ITS. Si su pareja es </a:t>
            </a:r>
            <a:r>
              <a:rPr lang="es-CO" u="sng" dirty="0"/>
              <a:t>alérgica al </a:t>
            </a:r>
            <a:r>
              <a:rPr lang="es-CO" u="sng" dirty="0" smtClean="0"/>
              <a:t>látex</a:t>
            </a:r>
            <a:r>
              <a:rPr lang="es-CO" dirty="0" smtClean="0"/>
              <a:t>, </a:t>
            </a:r>
            <a:r>
              <a:rPr lang="es-CO" dirty="0"/>
              <a:t>puede utilizar condones de poliuretano</a:t>
            </a:r>
          </a:p>
          <a:p>
            <a:pPr fontAlgn="base"/>
            <a:r>
              <a:rPr lang="es-CO" dirty="0"/>
              <a:t>Reducir el número de parejas </a:t>
            </a:r>
            <a:r>
              <a:rPr lang="es-CO" dirty="0" smtClean="0"/>
              <a:t>sexuales</a:t>
            </a:r>
            <a:r>
              <a:rPr lang="es-CO" dirty="0"/>
              <a:t>.</a:t>
            </a:r>
            <a:endParaRPr lang="es-CO" dirty="0"/>
          </a:p>
          <a:p>
            <a:pPr fontAlgn="base"/>
            <a:r>
              <a:rPr lang="es-CO" dirty="0"/>
              <a:t>Vacunarse contra el VPH y la </a:t>
            </a:r>
            <a:r>
              <a:rPr lang="es-CO" u="sng" dirty="0"/>
              <a:t>hepatitis B</a:t>
            </a:r>
            <a:endParaRPr lang="es-CO" dirty="0"/>
          </a:p>
          <a:p>
            <a:pPr marL="0" indent="0">
              <a:buNone/>
            </a:pPr>
            <a:r>
              <a:rPr lang="es-CO" b="1" dirty="0"/>
              <a:t> 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794" y="3789040"/>
            <a:ext cx="2366392" cy="192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622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85</TotalTime>
  <Words>395</Words>
  <Application>Microsoft Office PowerPoint</Application>
  <PresentationFormat>Presentación en pantalla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Horizonte</vt:lpstr>
      <vt:lpstr>Enfermedades de transmisión sexual </vt:lpstr>
      <vt:lpstr>Enfermedades de transmisión sexual </vt:lpstr>
      <vt:lpstr>Enfermedades de transmisión sexual </vt:lpstr>
      <vt:lpstr>Enfermedades de transmisión sexual </vt:lpstr>
      <vt:lpstr>Enfermedades de transmisión sexual </vt:lpstr>
      <vt:lpstr>Enfermedades de transmisión sexual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Enfermedades de transmisión sexual</dc:title>
  <dc:creator>PROFESORES COLCGR</dc:creator>
  <cp:lastModifiedBy>PROFESORES COLCGR</cp:lastModifiedBy>
  <cp:revision>7</cp:revision>
  <dcterms:created xsi:type="dcterms:W3CDTF">2024-06-19T12:28:09Z</dcterms:created>
  <dcterms:modified xsi:type="dcterms:W3CDTF">2024-06-19T13:54:03Z</dcterms:modified>
</cp:coreProperties>
</file>