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57" r:id="rId4"/>
    <p:sldId id="256" r:id="rId5"/>
    <p:sldId id="258" r:id="rId6"/>
    <p:sldId id="263" r:id="rId7"/>
    <p:sldId id="260" r:id="rId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72AA89-5498-4384-AA56-2F6D414085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49F5CD5-F971-450B-9CCC-959FD6A0B7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6B4EA7-604B-42FB-96EA-54C09A14E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3280B-2454-4566-8A36-C951BEAACF83}" type="datetimeFigureOut">
              <a:rPr lang="es-CO" smtClean="0"/>
              <a:t>10/10/2024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F987FF-0251-419F-A9F3-526544CDB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851074-A6F2-4ECF-AD58-7B5D7E8A9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C7AE-9995-4B82-907A-DD2C02F0158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8443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68730B-5505-41C5-966C-4F7021630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B6B831-B134-46C2-B25D-E8CD2FB348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FC6498-4C0B-4AC4-8C64-41AECB44F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3280B-2454-4566-8A36-C951BEAACF83}" type="datetimeFigureOut">
              <a:rPr lang="es-CO" smtClean="0"/>
              <a:t>10/10/2024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02AF1B-D74A-44F7-AF1D-830FEF6AC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8B3798-51B9-40BC-B60F-2ADA633BD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C7AE-9995-4B82-907A-DD2C02F0158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01162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5FC8AE-C852-47FD-B718-4616281BB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590B0D7-B52E-4D68-88EA-F79DA784BF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6B34DF-EAA7-4B97-95AB-CDC3E0F92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3280B-2454-4566-8A36-C951BEAACF83}" type="datetimeFigureOut">
              <a:rPr lang="es-CO" smtClean="0"/>
              <a:t>10/10/2024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F5DFA8-6F18-4DFE-A36F-F23585C21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8F7D02E-C114-47BE-80CA-A6DC4BA85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C7AE-9995-4B82-907A-DD2C02F0158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28210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76060C-846B-429B-BB6E-854C611D5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C35C7B-F49C-4852-864E-AA84050A07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31BBC77-1EAB-448B-BC65-9538CB0E33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38C0D65-44C4-4922-B9F9-B0A364F8A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3280B-2454-4566-8A36-C951BEAACF83}" type="datetimeFigureOut">
              <a:rPr lang="es-CO" smtClean="0"/>
              <a:t>10/10/2024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26EF932-4A98-42AF-9F18-9A026C4CA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9837A1E-48F7-4A64-833F-271F4F90D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C7AE-9995-4B82-907A-DD2C02F0158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1614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6F61ED-7AE9-4448-872D-C3B4B5846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84D9CDB-2DD3-4C9E-944D-4EC8D4D76B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6BD96BD-A90D-4181-A4E1-9C7008EB9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0BA8808-AE79-4CA1-B13C-4FCE1E32B8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875E442-7D9D-4EFC-8439-F0E9487382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78BB6EC-5B55-445C-9833-59836DC5C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3280B-2454-4566-8A36-C951BEAACF83}" type="datetimeFigureOut">
              <a:rPr lang="es-CO" smtClean="0"/>
              <a:t>10/10/2024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6FC5CB6-AEEA-41A6-BB1F-52AB791D1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818E37F-0C4F-45DD-9BE3-B584C903A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C7AE-9995-4B82-907A-DD2C02F0158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4234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39394D-4739-460B-8883-D93EACFBE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6CDB89E-EE6E-4568-A2ED-C4A368CA8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3280B-2454-4566-8A36-C951BEAACF83}" type="datetimeFigureOut">
              <a:rPr lang="es-CO" smtClean="0"/>
              <a:t>10/10/2024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5928C95-AC00-446F-88FD-CE950358E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DD6FD7B-319E-4CBA-9DD8-D5D53A9DE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C7AE-9995-4B82-907A-DD2C02F0158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2743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E60887E-EAA9-4727-847A-A554939B2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3280B-2454-4566-8A36-C951BEAACF83}" type="datetimeFigureOut">
              <a:rPr lang="es-CO" smtClean="0"/>
              <a:t>10/10/2024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5580590-A36B-48FC-AE2D-672F0D1E8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C0C7A77-9502-4D37-8069-E43128E2C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C7AE-9995-4B82-907A-DD2C02F0158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1731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8DC6C6-94BF-4D46-B931-D54201C79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E653F0C-B7E9-416F-8FFC-6A5EA9636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BFB9B8D-6380-440C-BDEB-6BAC51004D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8B7A3F5-49D7-471A-B6B0-623EF2E50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3280B-2454-4566-8A36-C951BEAACF83}" type="datetimeFigureOut">
              <a:rPr lang="es-CO" smtClean="0"/>
              <a:t>10/10/2024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815C534-A38A-4588-B3A1-669B7D957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724CF76-EB92-4B19-921D-2CD0BA145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C7AE-9995-4B82-907A-DD2C02F0158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14512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6A61BF-0564-433C-A281-222767229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81A7504-5C5D-4228-B50F-D8C9EFFB2C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73046EA-7AF2-4E5A-ADC5-F5C1A5E1DC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B23EE29-DFA6-4EBE-89B4-2CEB46E59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3280B-2454-4566-8A36-C951BEAACF83}" type="datetimeFigureOut">
              <a:rPr lang="es-CO" smtClean="0"/>
              <a:t>10/10/2024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E6D88DE-D3CC-41B0-8F58-23A79EB70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022A2B-5CBF-4D31-B813-54083B496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C7AE-9995-4B82-907A-DD2C02F0158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87589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0FA22A-E9BF-4602-9137-283BBDED6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05A9C81-92B2-4D2A-A821-39E4DC1CF6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493F9D0-AC47-4F96-8BFE-0B7603F0F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3280B-2454-4566-8A36-C951BEAACF83}" type="datetimeFigureOut">
              <a:rPr lang="es-CO" smtClean="0"/>
              <a:t>10/10/2024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9DD787-1A70-4BFA-8370-2FCB61EFB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D8CEF0-4CE3-4591-BB56-567ADEF5B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C7AE-9995-4B82-907A-DD2C02F0158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1883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738A89A-824A-4409-8626-A1CC93B263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4A275F-E7E9-4F7A-B307-CCD4CA93A0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A8D011-F8A2-4432-A6A0-77A617D5F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3280B-2454-4566-8A36-C951BEAACF83}" type="datetimeFigureOut">
              <a:rPr lang="es-CO" smtClean="0"/>
              <a:t>10/10/2024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D5E0DE-11B5-4B3E-8840-00B3F80EE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901651A-544F-4C52-A24B-A28A40932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C7AE-9995-4B82-907A-DD2C02F0158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62599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4E2F4B-01EE-41D2-ADDC-470A39753F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7D645DC-F5EE-0521-7CED-8B29E2F20A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AD487E-7BCD-EB50-ABBC-B9A79D274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D6FC-1468-4869-8E93-F8536D39441E}" type="datetimeFigureOut">
              <a:rPr lang="es-CO" smtClean="0"/>
              <a:t>10/10/2024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366BFC0-6342-8A1D-2B92-95B2F40CD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C819CC2-61D8-C1A9-70D7-DAD5228BD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34648-B8B2-4C18-9664-659471A72C8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96988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78A915-C8DE-05DF-7F11-9E859A17D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F4609B-2EA8-14DF-485A-D7FE4C4006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693A18-3D14-BF36-A8F9-FA698A462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D6FC-1468-4869-8E93-F8536D39441E}" type="datetimeFigureOut">
              <a:rPr lang="es-CO" smtClean="0"/>
              <a:t>10/10/2024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1ABB0C-84F6-503F-D52A-A99BD15E7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321AFF-1D73-139F-3004-A7E04AA1A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34648-B8B2-4C18-9664-659471A72C8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558418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16E36B-04BC-1FFD-A6FB-8D7EAC638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FD33BE4-2562-22BA-4915-7808EDFA4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BC52A7-2B90-B3D1-29C9-1B65A6EA6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D6FC-1468-4869-8E93-F8536D39441E}" type="datetimeFigureOut">
              <a:rPr lang="es-CO" smtClean="0"/>
              <a:t>10/10/2024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9FEDAE-C00D-2EEF-5E36-40998ED6F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E91665-0CEB-3018-70C1-699496CF2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34648-B8B2-4C18-9664-659471A72C8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86486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4640EF-5A3C-CCAC-EF6F-9F6A5CD75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59E19C-9CA7-F192-0023-70E417F31C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E5DA08B-1AEA-D923-5486-8C99E0F2E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34696D7-E456-A0D2-D95B-48891063C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D6FC-1468-4869-8E93-F8536D39441E}" type="datetimeFigureOut">
              <a:rPr lang="es-CO" smtClean="0"/>
              <a:t>10/10/2024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DA82EC5-5B87-6B48-F826-47B4DCE57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AE70F6-2078-7C44-7D97-299E856E2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34648-B8B2-4C18-9664-659471A72C8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548897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939030-36C5-D1B1-D9EA-779CB6937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A3CFC8E-5B6D-3CB4-069B-EEF7CDF89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2ECBD63-C0CB-4C28-332B-F9F02CE0D7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0973CB7-CDD7-E378-BF7D-46C115D670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EC8CBC0-CC2B-92D6-4BB4-D1F62D6EE5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C818836-7B03-4536-A916-A1CD09C2D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D6FC-1468-4869-8E93-F8536D39441E}" type="datetimeFigureOut">
              <a:rPr lang="es-CO" smtClean="0"/>
              <a:t>10/10/2024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1C4F296-3758-29FA-41E8-0D39C3269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CCA7976-1F30-9E34-E74B-DCEF28BFA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34648-B8B2-4C18-9664-659471A72C8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288748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F75C27-A46D-5413-DC07-6F759160E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C8D38FD-17E8-99A6-7BC5-B2F3FB64C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D6FC-1468-4869-8E93-F8536D39441E}" type="datetimeFigureOut">
              <a:rPr lang="es-CO" smtClean="0"/>
              <a:t>10/10/2024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CCAAE59-7C12-1555-70FD-DE1A68AFB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CDFBDF9-B8DB-3DF4-8F23-B9E3D6B8D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34648-B8B2-4C18-9664-659471A72C8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069753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192D2B1-6F32-78D2-FB7E-99F547E20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D6FC-1468-4869-8E93-F8536D39441E}" type="datetimeFigureOut">
              <a:rPr lang="es-CO" smtClean="0"/>
              <a:t>10/10/2024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070DDF3-E35B-3841-4911-0CB3CC0EC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E471D03-818F-6C6D-7919-622E181A6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34648-B8B2-4C18-9664-659471A72C8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616423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F5FA6A-3328-27BC-E247-1D05144E9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16DDE0-5825-8591-AA6B-E4AD3DCFA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8E19EBA-5616-54C2-070D-E12C6F8C55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172CEE7-84C0-1C37-C5DD-9FD56DCD5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D6FC-1468-4869-8E93-F8536D39441E}" type="datetimeFigureOut">
              <a:rPr lang="es-CO" smtClean="0"/>
              <a:t>10/10/2024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52FB536-93C2-4C22-361B-67D7AD77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EC94F8D-8C20-8D31-3E94-FAAB39B65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34648-B8B2-4C18-9664-659471A72C8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770487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490120-067C-1C4D-1C0C-EC2621692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EA55D39-CEB1-D0C5-402E-86A58AB82D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21FBFE8-599F-9FF6-B134-2FBF766283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974B836-C321-5A8A-C948-82F1B6BE2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D6FC-1468-4869-8E93-F8536D39441E}" type="datetimeFigureOut">
              <a:rPr lang="es-CO" smtClean="0"/>
              <a:t>10/10/2024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A3BD52-FD91-F87E-2770-FB8CC2E30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BA029AE-1EFA-CCB5-F8BD-19366F092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34648-B8B2-4C18-9664-659471A72C8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5824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3767C5-AEEB-A83B-A108-08615953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DB8ECE1-6EF0-D626-7634-85EDFE3113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04EA93-5EFE-065E-5D86-A9A760C19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D6FC-1468-4869-8E93-F8536D39441E}" type="datetimeFigureOut">
              <a:rPr lang="es-CO" smtClean="0"/>
              <a:t>10/10/2024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50B394-B7EB-C54C-83F6-F755C9509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A740C0-4FDC-30B2-C66A-42D6750B3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34648-B8B2-4C18-9664-659471A72C8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30474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D674027-818E-0C5A-9D8E-94CF39637C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0D3845-A176-77E8-81C9-C826D65B85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5FF974-09EE-AC75-840D-A6E2EBE85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D6FC-1468-4869-8E93-F8536D39441E}" type="datetimeFigureOut">
              <a:rPr lang="es-CO" smtClean="0"/>
              <a:t>10/10/2024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B4FF65-E99F-D932-BCE0-A61685502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EFF0A7-6ACE-26BE-7C8F-DFB181056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34648-B8B2-4C18-9664-659471A72C8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14492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37A89E0-41BE-4BD6-B91F-E4687D5D4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2EE1DFF-E2B9-4CEC-8103-88FBB4A245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50ED4D-2875-4911-80C6-82AACE75D5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3280B-2454-4566-8A36-C951BEAACF83}" type="datetimeFigureOut">
              <a:rPr lang="es-CO" smtClean="0"/>
              <a:t>10/10/2024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287409-CC42-4F47-B956-B9198F0B26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42EED1-702B-4686-8D72-F6AC6B6493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8C7AE-9995-4B82-907A-DD2C02F0158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09347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3A36DEE-56DA-15A7-535D-6170707A0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4F63A3-99F7-36A9-696E-6190380D8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902AC6B-2C43-14E3-35CF-CCF7A69D39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4D6FC-1468-4869-8E93-F8536D39441E}" type="datetimeFigureOut">
              <a:rPr lang="es-CO" smtClean="0"/>
              <a:t>10/10/2024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D646826-462D-C715-A466-20EC386804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69EA775-6A21-A719-8F07-4352BE093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34648-B8B2-4C18-9664-659471A72C8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74571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8229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3299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2572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1316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8403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17012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Office PowerPoint</Application>
  <PresentationFormat>Panorámica</PresentationFormat>
  <Paragraphs>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Jairo Rico Bolivar</cp:lastModifiedBy>
  <cp:revision>3</cp:revision>
  <dcterms:created xsi:type="dcterms:W3CDTF">2024-10-07T22:02:14Z</dcterms:created>
  <dcterms:modified xsi:type="dcterms:W3CDTF">2024-10-10T12:55:16Z</dcterms:modified>
</cp:coreProperties>
</file>